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1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8700B5-2F6B-4D48-AD46-49564D511A9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148386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700B5-2F6B-4D48-AD46-49564D511A9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25329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700B5-2F6B-4D48-AD46-49564D511A9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2901611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700B5-2F6B-4D48-AD46-49564D511A9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389383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700B5-2F6B-4D48-AD46-49564D511A94}"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97738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8700B5-2F6B-4D48-AD46-49564D511A94}"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229249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8700B5-2F6B-4D48-AD46-49564D511A94}"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2148443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8700B5-2F6B-4D48-AD46-49564D511A94}"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21766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700B5-2F6B-4D48-AD46-49564D511A94}"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45233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28700B5-2F6B-4D48-AD46-49564D511A94}"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81958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28700B5-2F6B-4D48-AD46-49564D511A94}"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85E9F-DB9B-44EE-BA3D-81E0B25BBA0F}" type="slidenum">
              <a:rPr lang="en-US" smtClean="0"/>
              <a:t>‹#›</a:t>
            </a:fld>
            <a:endParaRPr lang="en-US"/>
          </a:p>
        </p:txBody>
      </p:sp>
    </p:spTree>
    <p:extLst>
      <p:ext uri="{BB962C8B-B14F-4D97-AF65-F5344CB8AC3E}">
        <p14:creationId xmlns:p14="http://schemas.microsoft.com/office/powerpoint/2010/main" val="654661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28700B5-2F6B-4D48-AD46-49564D511A94}" type="datetimeFigureOut">
              <a:rPr lang="en-US" smtClean="0"/>
              <a:t>3/23/2020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3185E9F-DB9B-44EE-BA3D-81E0B25BBA0F}" type="slidenum">
              <a:rPr lang="en-US" smtClean="0"/>
              <a:t>‹#›</a:t>
            </a:fld>
            <a:endParaRPr lang="en-US"/>
          </a:p>
        </p:txBody>
      </p:sp>
    </p:spTree>
    <p:extLst>
      <p:ext uri="{BB962C8B-B14F-4D97-AF65-F5344CB8AC3E}">
        <p14:creationId xmlns:p14="http://schemas.microsoft.com/office/powerpoint/2010/main" val="730174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08C470-C4DC-4DB3-9DB2-0CEA51241AF4}"/>
              </a:ext>
            </a:extLst>
          </p:cNvPr>
          <p:cNvPicPr>
            <a:picLocks noChangeAspect="1"/>
          </p:cNvPicPr>
          <p:nvPr/>
        </p:nvPicPr>
        <p:blipFill>
          <a:blip r:embed="rId2"/>
          <a:stretch>
            <a:fillRect/>
          </a:stretch>
        </p:blipFill>
        <p:spPr>
          <a:xfrm>
            <a:off x="3162300" y="483097"/>
            <a:ext cx="3200400" cy="3200400"/>
          </a:xfrm>
          <a:prstGeom prst="rect">
            <a:avLst/>
          </a:prstGeom>
          <a:ln w="38100">
            <a:solidFill>
              <a:schemeClr val="tx1"/>
            </a:solidFill>
          </a:ln>
        </p:spPr>
      </p:pic>
      <p:sp>
        <p:nvSpPr>
          <p:cNvPr id="6" name="TextBox 5">
            <a:extLst>
              <a:ext uri="{FF2B5EF4-FFF2-40B4-BE49-F238E27FC236}">
                <a16:creationId xmlns:a16="http://schemas.microsoft.com/office/drawing/2014/main" id="{FC0DBE04-E166-42CF-BC75-833A5189C9B1}"/>
              </a:ext>
            </a:extLst>
          </p:cNvPr>
          <p:cNvSpPr txBox="1"/>
          <p:nvPr/>
        </p:nvSpPr>
        <p:spPr>
          <a:xfrm>
            <a:off x="406400" y="483097"/>
            <a:ext cx="2197100" cy="3200400"/>
          </a:xfrm>
          <a:prstGeom prst="rect">
            <a:avLst/>
          </a:prstGeom>
          <a:noFill/>
          <a:ln w="38100">
            <a:solidFill>
              <a:schemeClr val="tx1"/>
            </a:solidFill>
          </a:ln>
        </p:spPr>
        <p:txBody>
          <a:bodyPr wrap="square" rtlCol="0">
            <a:noAutofit/>
          </a:bodyPr>
          <a:lstStyle/>
          <a:p>
            <a:r>
              <a:rPr lang="en-US" sz="3600" dirty="0">
                <a:latin typeface="Georgia" panose="02040502050405020303" pitchFamily="18" charset="0"/>
              </a:rPr>
              <a:t>Coleus </a:t>
            </a:r>
          </a:p>
          <a:p>
            <a:r>
              <a:rPr lang="en-US" sz="2400" dirty="0">
                <a:latin typeface="Georgia" panose="02040502050405020303" pitchFamily="18" charset="0"/>
              </a:rPr>
              <a:t>Assorted Sun Series</a:t>
            </a:r>
          </a:p>
          <a:p>
            <a:endParaRPr lang="en-US" sz="2000" dirty="0">
              <a:latin typeface="Georgia" panose="02040502050405020303" pitchFamily="18" charset="0"/>
            </a:endParaRPr>
          </a:p>
          <a:p>
            <a:pPr algn="ctr"/>
            <a:r>
              <a:rPr lang="en-US" sz="2000" dirty="0">
                <a:latin typeface="Georgia" panose="02040502050405020303" pitchFamily="18" charset="0"/>
              </a:rPr>
              <a:t>Sold in 4” pots</a:t>
            </a:r>
          </a:p>
          <a:p>
            <a:pPr algn="ctr"/>
            <a:r>
              <a:rPr lang="en-US" sz="2000" dirty="0">
                <a:latin typeface="Georgia" panose="02040502050405020303" pitchFamily="18" charset="0"/>
              </a:rPr>
              <a:t>Price: $4/pot</a:t>
            </a:r>
          </a:p>
          <a:p>
            <a:pPr algn="ctr"/>
            <a:r>
              <a:rPr lang="en-US" sz="2000" dirty="0">
                <a:latin typeface="Georgia" panose="02040502050405020303" pitchFamily="18" charset="0"/>
              </a:rPr>
              <a:t>Other colors available</a:t>
            </a:r>
          </a:p>
        </p:txBody>
      </p:sp>
      <p:sp>
        <p:nvSpPr>
          <p:cNvPr id="8" name="TextBox 7">
            <a:extLst>
              <a:ext uri="{FF2B5EF4-FFF2-40B4-BE49-F238E27FC236}">
                <a16:creationId xmlns:a16="http://schemas.microsoft.com/office/drawing/2014/main" id="{D162E1DD-97CA-43DE-9836-DF5F7F1955EF}"/>
              </a:ext>
            </a:extLst>
          </p:cNvPr>
          <p:cNvSpPr txBox="1">
            <a:spLocks/>
          </p:cNvSpPr>
          <p:nvPr/>
        </p:nvSpPr>
        <p:spPr>
          <a:xfrm>
            <a:off x="406400" y="4025901"/>
            <a:ext cx="5956300" cy="4660899"/>
          </a:xfrm>
          <a:prstGeom prst="rect">
            <a:avLst/>
          </a:prstGeom>
          <a:noFill/>
          <a:ln w="38100">
            <a:solidFill>
              <a:schemeClr val="tx1"/>
            </a:solidFill>
          </a:ln>
        </p:spPr>
        <p:txBody>
          <a:bodyPr wrap="square" rtlCol="0">
            <a:noAutofit/>
          </a:bodyPr>
          <a:lstStyle/>
          <a:p>
            <a:r>
              <a:rPr lang="en-US" sz="2000" dirty="0">
                <a:latin typeface="Georgia" panose="02040502050405020303" pitchFamily="18" charset="0"/>
              </a:rPr>
              <a:t>Coleus is a great plant for both sunny and shady locations, growing well as borders or in containers. With their unique colored and patterned foliage, the Sun Series will brighten any part of your yard or patio. The three Sun Series varieties sold are selected to work together to create spectacular color but may be purchased separately. These varieties tolerate full sun, but color is often more intense in partial shade.</a:t>
            </a:r>
          </a:p>
          <a:p>
            <a:endParaRPr lang="en-US" dirty="0">
              <a:latin typeface="Georgia" panose="02040502050405020303" pitchFamily="18" charset="0"/>
            </a:endParaRPr>
          </a:p>
          <a:p>
            <a:r>
              <a:rPr lang="en-US" sz="2400" dirty="0">
                <a:latin typeface="Georgia" panose="02040502050405020303" pitchFamily="18" charset="0"/>
              </a:rPr>
              <a:t>Light: Full Sun to Partial Shade</a:t>
            </a:r>
          </a:p>
          <a:p>
            <a:r>
              <a:rPr lang="en-US" sz="2400" dirty="0">
                <a:latin typeface="Georgia" panose="02040502050405020303" pitchFamily="18" charset="0"/>
              </a:rPr>
              <a:t>Water:	 Container – Once Daily</a:t>
            </a:r>
          </a:p>
          <a:p>
            <a:r>
              <a:rPr lang="en-US" sz="2400" dirty="0">
                <a:latin typeface="Georgia" panose="02040502050405020303" pitchFamily="18" charset="0"/>
              </a:rPr>
              <a:t>		  	 Yard – 2-3 times weekly</a:t>
            </a:r>
          </a:p>
          <a:p>
            <a:r>
              <a:rPr lang="en-US" sz="2400" dirty="0">
                <a:latin typeface="Georgia" panose="02040502050405020303" pitchFamily="18" charset="0"/>
              </a:rPr>
              <a:t>Temperature: Tender, Overwinter Indoors</a:t>
            </a:r>
          </a:p>
        </p:txBody>
      </p:sp>
    </p:spTree>
    <p:extLst>
      <p:ext uri="{BB962C8B-B14F-4D97-AF65-F5344CB8AC3E}">
        <p14:creationId xmlns:p14="http://schemas.microsoft.com/office/powerpoint/2010/main" val="31659300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9BC96858024B409998339380EB5920" ma:contentTypeVersion="12" ma:contentTypeDescription="Create a new document." ma:contentTypeScope="" ma:versionID="9a9d85376e251c5f93578633f00cd724">
  <xsd:schema xmlns:xsd="http://www.w3.org/2001/XMLSchema" xmlns:xs="http://www.w3.org/2001/XMLSchema" xmlns:p="http://schemas.microsoft.com/office/2006/metadata/properties" xmlns:ns3="1ef1ae5f-38a0-4f8d-afdf-be4d266938c0" xmlns:ns4="0150ef3d-e645-4dfa-915b-8b34c6cc60e9" targetNamespace="http://schemas.microsoft.com/office/2006/metadata/properties" ma:root="true" ma:fieldsID="337a45b4de439ac780173a8e47e81da8" ns3:_="" ns4:_="">
    <xsd:import namespace="1ef1ae5f-38a0-4f8d-afdf-be4d266938c0"/>
    <xsd:import namespace="0150ef3d-e645-4dfa-915b-8b34c6cc60e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f1ae5f-38a0-4f8d-afdf-be4d266938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50ef3d-e645-4dfa-915b-8b34c6cc60e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3C9D12-2292-470D-BF61-0C336CB65F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f1ae5f-38a0-4f8d-afdf-be4d266938c0"/>
    <ds:schemaRef ds:uri="0150ef3d-e645-4dfa-915b-8b34c6cc6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9D8DCF-C86A-4F60-98E4-8D85ED13D28C}">
  <ds:schemaRefs>
    <ds:schemaRef ds:uri="http://schemas.microsoft.com/sharepoint/v3/contenttype/forms"/>
  </ds:schemaRefs>
</ds:datastoreItem>
</file>

<file path=customXml/itemProps3.xml><?xml version="1.0" encoding="utf-8"?>
<ds:datastoreItem xmlns:ds="http://schemas.openxmlformats.org/officeDocument/2006/customXml" ds:itemID="{990AE603-3E46-4CFD-994D-55A6B037AD21}">
  <ds:schemaRefs>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terms/"/>
    <ds:schemaRef ds:uri="0150ef3d-e645-4dfa-915b-8b34c6cc60e9"/>
    <ds:schemaRef ds:uri="http://purl.org/dc/elements/1.1/"/>
    <ds:schemaRef ds:uri="http://www.w3.org/XML/1998/namespace"/>
    <ds:schemaRef ds:uri="http://schemas.openxmlformats.org/package/2006/metadata/core-properties"/>
    <ds:schemaRef ds:uri="1ef1ae5f-38a0-4f8d-afdf-be4d266938c0"/>
  </ds:schemaRefs>
</ds:datastoreItem>
</file>

<file path=docProps/app.xml><?xml version="1.0" encoding="utf-8"?>
<Properties xmlns="http://schemas.openxmlformats.org/officeDocument/2006/extended-properties" xmlns:vt="http://schemas.openxmlformats.org/officeDocument/2006/docPropsVTypes">
  <Template>Office Theme</Template>
  <TotalTime>32</TotalTime>
  <Words>105</Words>
  <Application>Microsoft Office PowerPoint</Application>
  <PresentationFormat>Letter Paper (8.5x11 in)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Stanley Dezern</dc:creator>
  <cp:lastModifiedBy>Stanley Dezern</cp:lastModifiedBy>
  <cp:revision>4</cp:revision>
  <dcterms:created xsi:type="dcterms:W3CDTF">2020-03-23T14:13:09Z</dcterms:created>
  <dcterms:modified xsi:type="dcterms:W3CDTF">2020-03-23T14:45:38Z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0x0101003D9BC96858024B409998339380EB5920</vt:lpwstr>
  </property>
</Properties>
</file>